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3"/>
            <p14:sldId id="285"/>
            <p14:sldId id="287"/>
            <p14:sldId id="294"/>
            <p14:sldId id="289"/>
            <p14:sldId id="293"/>
            <p14:sldId id="295"/>
            <p14:sldId id="297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5.png"/><Relationship Id="rId3" Type="http://schemas.openxmlformats.org/officeDocument/2006/relationships/image" Target="../media/image117.png"/><Relationship Id="rId21" Type="http://schemas.openxmlformats.org/officeDocument/2006/relationships/image" Target="../media/image130.png"/><Relationship Id="rId34" Type="http://schemas.openxmlformats.org/officeDocument/2006/relationships/image" Target="../media/image141.png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4.png"/><Relationship Id="rId33" Type="http://schemas.openxmlformats.org/officeDocument/2006/relationships/image" Target="../media/image5.png"/><Relationship Id="rId2" Type="http://schemas.openxmlformats.org/officeDocument/2006/relationships/image" Target="../media/image116.png"/><Relationship Id="rId16" Type="http://schemas.openxmlformats.org/officeDocument/2006/relationships/image" Target="../media/image126.png"/><Relationship Id="rId20" Type="http://schemas.openxmlformats.org/officeDocument/2006/relationships/image" Target="../media/image129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21.png"/><Relationship Id="rId24" Type="http://schemas.openxmlformats.org/officeDocument/2006/relationships/image" Target="../media/image133.png"/><Relationship Id="rId32" Type="http://schemas.openxmlformats.org/officeDocument/2006/relationships/image" Target="../media/image140.png"/><Relationship Id="rId5" Type="http://schemas.openxmlformats.org/officeDocument/2006/relationships/image" Target="../media/image14.png"/><Relationship Id="rId15" Type="http://schemas.openxmlformats.org/officeDocument/2006/relationships/image" Target="../media/image125.png"/><Relationship Id="rId23" Type="http://schemas.openxmlformats.org/officeDocument/2006/relationships/image" Target="../media/image132.png"/><Relationship Id="rId28" Type="http://schemas.openxmlformats.org/officeDocument/2006/relationships/image" Target="../media/image2.png"/><Relationship Id="rId36" Type="http://schemas.openxmlformats.org/officeDocument/2006/relationships/image" Target="../media/image143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39.png"/><Relationship Id="rId4" Type="http://schemas.openxmlformats.org/officeDocument/2006/relationships/image" Target="../media/image106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38.png"/><Relationship Id="rId35" Type="http://schemas.openxmlformats.org/officeDocument/2006/relationships/image" Target="../media/image142.png"/><Relationship Id="rId8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52.png"/><Relationship Id="rId18" Type="http://schemas.openxmlformats.org/officeDocument/2006/relationships/image" Target="../media/image155.png"/><Relationship Id="rId3" Type="http://schemas.openxmlformats.org/officeDocument/2006/relationships/image" Target="../media/image145.png"/><Relationship Id="rId21" Type="http://schemas.openxmlformats.org/officeDocument/2006/relationships/image" Target="../media/image158.png"/><Relationship Id="rId7" Type="http://schemas.openxmlformats.org/officeDocument/2006/relationships/image" Target="../media/image148.png"/><Relationship Id="rId12" Type="http://schemas.openxmlformats.org/officeDocument/2006/relationships/image" Target="../media/image151.png"/><Relationship Id="rId17" Type="http://schemas.openxmlformats.org/officeDocument/2006/relationships/image" Target="../media/image15.png"/><Relationship Id="rId2" Type="http://schemas.openxmlformats.org/officeDocument/2006/relationships/image" Target="../media/image144.png"/><Relationship Id="rId16" Type="http://schemas.openxmlformats.org/officeDocument/2006/relationships/image" Target="../media/image14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150.png"/><Relationship Id="rId5" Type="http://schemas.openxmlformats.org/officeDocument/2006/relationships/image" Target="../media/image116.png"/><Relationship Id="rId15" Type="http://schemas.openxmlformats.org/officeDocument/2006/relationships/image" Target="../media/image154.png"/><Relationship Id="rId23" Type="http://schemas.openxmlformats.org/officeDocument/2006/relationships/image" Target="../media/image6.png"/><Relationship Id="rId10" Type="http://schemas.openxmlformats.org/officeDocument/2006/relationships/image" Target="../media/image149.png"/><Relationship Id="rId19" Type="http://schemas.openxmlformats.org/officeDocument/2006/relationships/image" Target="../media/image156.png"/><Relationship Id="rId4" Type="http://schemas.openxmlformats.org/officeDocument/2006/relationships/image" Target="../media/image146.png"/><Relationship Id="rId9" Type="http://schemas.openxmlformats.org/officeDocument/2006/relationships/image" Target="../media/image106.png"/><Relationship Id="rId14" Type="http://schemas.openxmlformats.org/officeDocument/2006/relationships/image" Target="../media/image153.png"/><Relationship Id="rId22" Type="http://schemas.openxmlformats.org/officeDocument/2006/relationships/image" Target="../media/image1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17.png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1.png"/><Relationship Id="rId7" Type="http://schemas.openxmlformats.org/officeDocument/2006/relationships/image" Target="../media/image1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99.png"/><Relationship Id="rId10" Type="http://schemas.openxmlformats.org/officeDocument/2006/relationships/image" Target="../media/image203.png"/><Relationship Id="rId4" Type="http://schemas.openxmlformats.org/officeDocument/2006/relationships/image" Target="../media/image198.png"/><Relationship Id="rId9" Type="http://schemas.openxmlformats.org/officeDocument/2006/relationships/image" Target="../media/image2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18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8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6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21.png"/><Relationship Id="rId18" Type="http://schemas.openxmlformats.org/officeDocument/2006/relationships/image" Target="../media/image85.png"/><Relationship Id="rId26" Type="http://schemas.openxmlformats.org/officeDocument/2006/relationships/image" Target="../media/image92.png"/><Relationship Id="rId3" Type="http://schemas.openxmlformats.org/officeDocument/2006/relationships/image" Target="../media/image71.pn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4.png"/><Relationship Id="rId25" Type="http://schemas.openxmlformats.org/officeDocument/2006/relationships/image" Target="../media/image91.pn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0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8.png"/><Relationship Id="rId19" Type="http://schemas.openxmlformats.org/officeDocument/2006/relationships/image" Target="../media/image86.png"/><Relationship Id="rId31" Type="http://schemas.openxmlformats.org/officeDocument/2006/relationships/image" Target="../media/image2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Relationship Id="rId22" Type="http://schemas.openxmlformats.org/officeDocument/2006/relationships/image" Target="../media/image22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12.png"/><Relationship Id="rId4" Type="http://schemas.openxmlformats.org/officeDocument/2006/relationships/image" Target="../media/image9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07F10-4DF3-676C-1CFB-658DE515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91" y="2759811"/>
            <a:ext cx="2103742" cy="15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05C657F-6D77-5ACA-80E9-D2A0A66E0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3884" b="15504"/>
          <a:stretch/>
        </p:blipFill>
        <p:spPr bwMode="auto">
          <a:xfrm>
            <a:off x="9935265" y="1057187"/>
            <a:ext cx="1371766" cy="11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3F58367-0DFB-149E-85DA-13E21196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0"/>
          <a:stretch/>
        </p:blipFill>
        <p:spPr bwMode="auto">
          <a:xfrm>
            <a:off x="10056562" y="2232702"/>
            <a:ext cx="918076" cy="17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E10D71-7EE2-07A0-E1E0-AA9ACC5427AF}"/>
              </a:ext>
            </a:extLst>
          </p:cNvPr>
          <p:cNvSpPr/>
          <p:nvPr/>
        </p:nvSpPr>
        <p:spPr>
          <a:xfrm>
            <a:off x="3031069" y="5891832"/>
            <a:ext cx="5545664" cy="4506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6321" y="2519128"/>
            <a:chExt cx="3084140" cy="21936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2617" y="271085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21264</TotalTime>
  <Words>696</Words>
  <Application>Microsoft Office PowerPoint</Application>
  <PresentationFormat>Widescreen</PresentationFormat>
  <Paragraphs>113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169</cp:revision>
  <dcterms:created xsi:type="dcterms:W3CDTF">2023-07-26T17:49:20Z</dcterms:created>
  <dcterms:modified xsi:type="dcterms:W3CDTF">2024-12-02T19:13:10Z</dcterms:modified>
</cp:coreProperties>
</file>